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A355BD50-8DCB-488A-BF57-E7AE07A1855C}" type="datetimeFigureOut">
              <a:rPr lang="nb-NO" smtClean="0"/>
              <a:pPr/>
              <a:t>02.01.2017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95DA4E6F-240A-49B3-B7D0-3CC554F0A2E4}"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5BD50-8DCB-488A-BF57-E7AE07A1855C}" type="datetimeFigureOut">
              <a:rPr lang="nb-NO" smtClean="0"/>
              <a:pPr/>
              <a:t>02.01.2017</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A4E6F-240A-49B3-B7D0-3CC554F0A2E4}"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Praktisk bridge</a:t>
            </a:r>
            <a:endParaRPr lang="nb-NO" dirty="0"/>
          </a:p>
        </p:txBody>
      </p:sp>
      <p:sp>
        <p:nvSpPr>
          <p:cNvPr id="3" name="Undertittel 2"/>
          <p:cNvSpPr>
            <a:spLocks noGrp="1"/>
          </p:cNvSpPr>
          <p:nvPr>
            <p:ph type="subTitle" idx="1"/>
          </p:nvPr>
        </p:nvSpPr>
        <p:spPr/>
        <p:txBody>
          <a:bodyPr/>
          <a:lstStyle/>
          <a:p>
            <a:r>
              <a:rPr lang="nb-NO" dirty="0" smtClean="0"/>
              <a:t>Spill 11</a:t>
            </a:r>
            <a:endParaRPr lang="nb-N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Spill 11</a:t>
            </a:r>
            <a:endParaRPr lang="nb-NO" dirty="0"/>
          </a:p>
        </p:txBody>
      </p:sp>
      <p:sp>
        <p:nvSpPr>
          <p:cNvPr id="3" name="Plassholder for innhold 2"/>
          <p:cNvSpPr>
            <a:spLocks noGrp="1"/>
          </p:cNvSpPr>
          <p:nvPr>
            <p:ph idx="1"/>
          </p:nvPr>
        </p:nvSpPr>
        <p:spPr/>
        <p:txBody>
          <a:bodyPr>
            <a:normAutofit fontScale="70000" lnSpcReduction="20000"/>
          </a:bodyPr>
          <a:lstStyle/>
          <a:p>
            <a:r>
              <a:rPr lang="nb-NO" dirty="0" smtClean="0"/>
              <a:t>                              D </a:t>
            </a:r>
            <a:r>
              <a:rPr lang="nb-NO" dirty="0" err="1" smtClean="0"/>
              <a:t>Kn</a:t>
            </a:r>
            <a:r>
              <a:rPr lang="nb-NO" dirty="0" smtClean="0"/>
              <a:t> 7 6</a:t>
            </a:r>
          </a:p>
          <a:p>
            <a:r>
              <a:rPr lang="nb-NO" dirty="0"/>
              <a:t> </a:t>
            </a:r>
            <a:r>
              <a:rPr lang="nb-NO" dirty="0" smtClean="0"/>
              <a:t>                             3</a:t>
            </a:r>
          </a:p>
          <a:p>
            <a:r>
              <a:rPr lang="nb-NO" dirty="0"/>
              <a:t> </a:t>
            </a:r>
            <a:r>
              <a:rPr lang="nb-NO" dirty="0" smtClean="0"/>
              <a:t>                             10 7 6 4 3</a:t>
            </a:r>
          </a:p>
          <a:p>
            <a:r>
              <a:rPr lang="nb-NO" dirty="0"/>
              <a:t> </a:t>
            </a:r>
            <a:r>
              <a:rPr lang="nb-NO" dirty="0" smtClean="0"/>
              <a:t>                             E K 10</a:t>
            </a:r>
          </a:p>
          <a:p>
            <a:r>
              <a:rPr lang="nb-NO" dirty="0" smtClean="0"/>
              <a:t>9 8 5 3                                        K 10 4 2</a:t>
            </a:r>
          </a:p>
          <a:p>
            <a:r>
              <a:rPr lang="nb-NO" dirty="0" smtClean="0"/>
              <a:t>E 8 6 2                                        D 9 7 5 4</a:t>
            </a:r>
          </a:p>
          <a:p>
            <a:r>
              <a:rPr lang="nb-NO" dirty="0" smtClean="0"/>
              <a:t>K 2                                               E</a:t>
            </a:r>
          </a:p>
          <a:p>
            <a:r>
              <a:rPr lang="nb-NO" dirty="0" smtClean="0"/>
              <a:t>9 4 3                                            8 5 2</a:t>
            </a:r>
          </a:p>
          <a:p>
            <a:r>
              <a:rPr lang="nb-NO" dirty="0"/>
              <a:t> </a:t>
            </a:r>
            <a:r>
              <a:rPr lang="nb-NO" dirty="0" smtClean="0"/>
              <a:t>                             E</a:t>
            </a:r>
          </a:p>
          <a:p>
            <a:r>
              <a:rPr lang="nb-NO" dirty="0"/>
              <a:t> </a:t>
            </a:r>
            <a:r>
              <a:rPr lang="nb-NO" dirty="0" smtClean="0"/>
              <a:t>                             K </a:t>
            </a:r>
            <a:r>
              <a:rPr lang="nb-NO" dirty="0" err="1" smtClean="0"/>
              <a:t>Kn</a:t>
            </a:r>
            <a:r>
              <a:rPr lang="nb-NO" dirty="0" smtClean="0"/>
              <a:t> 10</a:t>
            </a:r>
          </a:p>
          <a:p>
            <a:r>
              <a:rPr lang="nb-NO" dirty="0"/>
              <a:t> </a:t>
            </a:r>
            <a:r>
              <a:rPr lang="nb-NO" dirty="0" smtClean="0"/>
              <a:t>                             D </a:t>
            </a:r>
            <a:r>
              <a:rPr lang="nb-NO" dirty="0" err="1" smtClean="0"/>
              <a:t>Kn</a:t>
            </a:r>
            <a:r>
              <a:rPr lang="nb-NO" dirty="0" smtClean="0"/>
              <a:t> 9 8 5</a:t>
            </a:r>
          </a:p>
          <a:p>
            <a:r>
              <a:rPr lang="nb-NO" dirty="0"/>
              <a:t> </a:t>
            </a:r>
            <a:r>
              <a:rPr lang="nb-NO" dirty="0" smtClean="0"/>
              <a:t>                             D </a:t>
            </a:r>
            <a:r>
              <a:rPr lang="nb-NO" dirty="0" err="1" smtClean="0"/>
              <a:t>Kn</a:t>
            </a:r>
            <a:r>
              <a:rPr lang="nb-NO" dirty="0" smtClean="0"/>
              <a:t> 7 6</a:t>
            </a:r>
            <a:endParaRPr lang="nb-N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Meldinger</a:t>
            </a:r>
            <a:endParaRPr lang="nb-NO" dirty="0"/>
          </a:p>
        </p:txBody>
      </p:sp>
      <p:sp>
        <p:nvSpPr>
          <p:cNvPr id="3" name="Plassholder for innhold 2"/>
          <p:cNvSpPr>
            <a:spLocks noGrp="1"/>
          </p:cNvSpPr>
          <p:nvPr>
            <p:ph idx="1"/>
          </p:nvPr>
        </p:nvSpPr>
        <p:spPr/>
        <p:txBody>
          <a:bodyPr/>
          <a:lstStyle/>
          <a:p>
            <a:r>
              <a:rPr lang="nb-NO" smtClean="0"/>
              <a:t>S/ingen</a:t>
            </a:r>
            <a:endParaRPr lang="nb-NO" dirty="0" smtClean="0"/>
          </a:p>
          <a:p>
            <a:r>
              <a:rPr lang="nb-NO" dirty="0" smtClean="0"/>
              <a:t>S                   N</a:t>
            </a:r>
          </a:p>
          <a:p>
            <a:r>
              <a:rPr lang="nb-NO" dirty="0" smtClean="0"/>
              <a:t>1 ru              1 sp</a:t>
            </a:r>
          </a:p>
          <a:p>
            <a:r>
              <a:rPr lang="nb-NO" dirty="0" smtClean="0"/>
              <a:t>2 kl               3 ru</a:t>
            </a:r>
          </a:p>
          <a:p>
            <a:r>
              <a:rPr lang="nb-NO" dirty="0" smtClean="0"/>
              <a:t>3 NT             pass</a:t>
            </a:r>
          </a:p>
          <a:p>
            <a:r>
              <a:rPr lang="nb-NO" dirty="0" smtClean="0"/>
              <a:t>Nord hopper til 3 ruter som invitt og Syd med godt hold i hjerter og mer enn minimumsåpning melder 3 NT</a:t>
            </a:r>
            <a:endParaRPr lang="nb-N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Utspill og motspill</a:t>
            </a:r>
            <a:endParaRPr lang="nb-NO" dirty="0"/>
          </a:p>
        </p:txBody>
      </p:sp>
      <p:sp>
        <p:nvSpPr>
          <p:cNvPr id="3" name="Plassholder for innhold 2"/>
          <p:cNvSpPr>
            <a:spLocks noGrp="1"/>
          </p:cNvSpPr>
          <p:nvPr>
            <p:ph idx="1"/>
          </p:nvPr>
        </p:nvSpPr>
        <p:spPr/>
        <p:txBody>
          <a:bodyPr/>
          <a:lstStyle/>
          <a:p>
            <a:r>
              <a:rPr lang="nb-NO" dirty="0" smtClean="0"/>
              <a:t>Vest spiller ut hjerter, umeldt farge. Enten toeren eller sekseren. Øst tar damen og Syd kongen. Syd spiller ruter dame, og Vest må ikke legge kongen( han vet makker har singel ruter ) Hvis han hadde hatt ruter ess, dame, ville han gått inn på bordet og </a:t>
            </a:r>
            <a:r>
              <a:rPr lang="nb-NO" smtClean="0"/>
              <a:t>tatt ruterfinessen.</a:t>
            </a:r>
            <a:endParaRPr lang="nb-NO"/>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163</Words>
  <Application>Microsoft Office PowerPoint</Application>
  <PresentationFormat>Skjermfremvisning (4:3)</PresentationFormat>
  <Paragraphs>24</Paragraphs>
  <Slides>4</Slides>
  <Notes>0</Notes>
  <HiddenSlides>0</HiddenSlides>
  <MMClips>0</MMClips>
  <ScaleCrop>false</ScaleCrop>
  <HeadingPairs>
    <vt:vector size="4" baseType="variant">
      <vt:variant>
        <vt:lpstr>Tema</vt:lpstr>
      </vt:variant>
      <vt:variant>
        <vt:i4>1</vt:i4>
      </vt:variant>
      <vt:variant>
        <vt:lpstr>Lysbildetitler</vt:lpstr>
      </vt:variant>
      <vt:variant>
        <vt:i4>4</vt:i4>
      </vt:variant>
    </vt:vector>
  </HeadingPairs>
  <TitlesOfParts>
    <vt:vector size="5" baseType="lpstr">
      <vt:lpstr>Office-tema</vt:lpstr>
      <vt:lpstr>Praktisk bridge</vt:lpstr>
      <vt:lpstr>Spill 11</vt:lpstr>
      <vt:lpstr>Meldinger</vt:lpstr>
      <vt:lpstr>Utspill og motspill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Praktisk bridge</dc:title>
  <dc:creator>Knut</dc:creator>
  <cp:lastModifiedBy>Knut</cp:lastModifiedBy>
  <cp:revision>5</cp:revision>
  <dcterms:created xsi:type="dcterms:W3CDTF">2016-08-29T16:42:58Z</dcterms:created>
  <dcterms:modified xsi:type="dcterms:W3CDTF">2017-01-02T08:34:53Z</dcterms:modified>
</cp:coreProperties>
</file>